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1"/>
    <p:restoredTop sz="94720"/>
  </p:normalViewPr>
  <p:slideViewPr>
    <p:cSldViewPr snapToGrid="0">
      <p:cViewPr varScale="1">
        <p:scale>
          <a:sx n="136" d="100"/>
          <a:sy n="136" d="100"/>
        </p:scale>
        <p:origin x="1112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Montserrat" pitchFamily="2" charset="77"/>
        <a:ea typeface="Montserrat" pitchFamily="2" charset="77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f1ed7b7d3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f1ed7b7d3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f1ed7b7d3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f1ed7b7d3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1ed7b7d3b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1ed7b7d3b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f1ed7b7d3b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f1ed7b7d3b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f1ed7b7d3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f1ed7b7d3b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f1ed7b7d3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f1ed7b7d3b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f1ed7b7d3b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f1ed7b7d3b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f1ed7b7d3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f1ed7b7d3b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f1ed7b7d3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f1ed7b7d3b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f1ed7b7d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f1ed7b7d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f1ed7b7d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f1ed7b7d3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f1ed7b7d3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f1ed7b7d3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1ed7b7d3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1ed7b7d3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1ed7b7d3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1ed7b7d3b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1ed7b7d3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1ed7b7d3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f1ed7b7d3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f1ed7b7d3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1ed7b7d3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1ed7b7d3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 i="0">
                <a:latin typeface="Montserrat" pitchFamily="2" charset="77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1FF5EB-6E39-689B-C439-2D394677EC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03C46-FD1F-260B-EAD4-7DEBF9ACA1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E9C451-BBD6-5375-7014-D46A04159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66362-430D-908A-BEC3-E9A8799D3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54E112-B0EE-A19A-5759-A850BBD7A8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C12A6A-C919-6094-03D6-18D7D945B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DD812-034D-EAD7-B60B-F0A23F471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8073C-4BED-7653-1D6A-C13C52EA4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>
                <a:latin typeface="Montserrat" pitchFamily="2" charset="77"/>
              </a:defRPr>
            </a:lvl1pPr>
          </a:lstStyle>
          <a:p>
            <a:endParaRPr dirty="0"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995DCD-8B67-2939-26BA-A2873F0AFE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-127524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1AE4F3-1D4E-8190-F9D1-75511AA24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1425573"/>
            <a:ext cx="8520600" cy="13716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tx1"/>
                </a:solidFill>
              </a:rPr>
              <a:t>Elections Chapter Meeting</a:t>
            </a:r>
            <a:endParaRPr sz="4800" b="1" dirty="0">
              <a:solidFill>
                <a:schemeClr val="tx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5"/>
                </a:solidFill>
              </a:rPr>
              <a:t>Your chapter name (example: Gamma Nu-North Texas)</a:t>
            </a:r>
            <a:endParaRPr sz="2000" dirty="0">
              <a:solidFill>
                <a:schemeClr val="accent5"/>
              </a:solidFill>
            </a:endParaRPr>
          </a:p>
        </p:txBody>
      </p:sp>
      <p:pic>
        <p:nvPicPr>
          <p:cNvPr id="2" name="Picture 1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A6F59AC6-3BFE-A4C8-1FC3-B966A6799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739773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 EDUCATION CANDIDATES </a:t>
            </a:r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 education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MEMBERSHIP CANDIDATES </a:t>
            </a:r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membership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PANHELLENIC CANDIDATES </a:t>
            </a:r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Panhellenic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FOUNDATION CANDIDATES </a:t>
            </a:r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Foundation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5"/>
                </a:solidFill>
              </a:rPr>
              <a:t>HONOR BOARD SOPHOMORE MEMBERS CANDIDATES </a:t>
            </a:r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sophomore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HONOR BOARD JUNIOR MEMBERS CANDIDATES </a:t>
            </a:r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junior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5"/>
                </a:solidFill>
              </a:rPr>
              <a:t>HONOR BOARD MEMBER-AT-LARGE CANDIDATES </a:t>
            </a:r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member-at-large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928434" y="1910700"/>
            <a:ext cx="7287131" cy="13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Congratulations to all of our newly elected officers! </a:t>
            </a:r>
            <a:endParaRPr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1A46C92E-50F0-3832-C1CD-D635D86E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199" y="80010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DIRECTOR APPOINTMENT PROCESS </a:t>
            </a:r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Director Recommendation Form is now live - and is due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This form is your opportunity to provide feedback to Elections Committee on director candidates.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Elections Committee will meet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 date to appoint directors.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If you are a candidate for a director role - please keep your phone on during this timeframe so Elections Committee may call and appoint you.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9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Elect CMT and Honor Board roles in the following order: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President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social standards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finance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communications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programming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 education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membership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Panhellenic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Foundation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4294967295"/>
          </p:nvPr>
        </p:nvSpPr>
        <p:spPr>
          <a:xfrm>
            <a:off x="4848225" y="1312863"/>
            <a:ext cx="4295775" cy="34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sophomore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junior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member-at-large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tx1"/>
                </a:solidFill>
              </a:rPr>
              <a:t>Process for electing each role: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Slide with names of candidates for that role will be shown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All candidates listed met eligibility requirements including: submitted an Officer Interest Form, are in good standing and received the required amount of ballot nominations from the chapter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Candidates will conduct speeches (if applicable, per chapter’s BLSR)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Voting form will be sent to members via group message after speeches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Only initiated members in good standing may vote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Determining the new officer: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a candidate receives more than 50% of the vote - they will be named the new officer!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no candidate received more than 50%, there will be a runoff between the top two candidates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 new ballot form will be created and sent to the chapter and the runoff vote will take place immediately </a:t>
            </a:r>
            <a:endParaRPr sz="16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Once a new officer is named, the process begins again with the next role in the list prior. </a:t>
            </a:r>
            <a:endParaRPr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PRESIDENT CANDIDATES </a:t>
            </a:r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chapter president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SOCIAL STANDARDS CANDIDATES </a:t>
            </a:r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social standards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FINANCE CANDIDATES </a:t>
            </a:r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finance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COMMUNICATIONS CANDIDATES </a:t>
            </a:r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communications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PROGRAMMING CANDIDATES </a:t>
            </a: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programming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2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478</Words>
  <Application>Microsoft Macintosh PowerPoint</Application>
  <PresentationFormat>On-screen Show (16:9)</PresentationFormat>
  <Paragraphs>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Montserrat</vt:lpstr>
      <vt:lpstr>Simple Light</vt:lpstr>
      <vt:lpstr>Elections Chapter Meeting</vt:lpstr>
      <vt:lpstr>VOTING PROCEDURE</vt:lpstr>
      <vt:lpstr>VOTING PROCEDURE</vt:lpstr>
      <vt:lpstr>VOTING PROCEDURE</vt:lpstr>
      <vt:lpstr>PRESIDENT CANDIDATES </vt:lpstr>
      <vt:lpstr>VP: SOCIAL STANDARDS CANDIDATES </vt:lpstr>
      <vt:lpstr>VP: FINANCE CANDIDATES </vt:lpstr>
      <vt:lpstr>VP: COMMUNICATIONS CANDIDATES </vt:lpstr>
      <vt:lpstr>VP: PROGRAMMING CANDIDATES </vt:lpstr>
      <vt:lpstr>VP: MEMBER EDUCATION CANDIDATES </vt:lpstr>
      <vt:lpstr>VP: MEMBERSHIP CANDIDATES </vt:lpstr>
      <vt:lpstr>VP: PANHELLENIC CANDIDATES </vt:lpstr>
      <vt:lpstr>VP: FOUNDATION CANDIDATES </vt:lpstr>
      <vt:lpstr>HONOR BOARD SOPHOMORE MEMBERS CANDIDATES </vt:lpstr>
      <vt:lpstr>HONOR BOARD JUNIOR MEMBERS CANDIDATES </vt:lpstr>
      <vt:lpstr>HONOR BOARD MEMBER-AT-LARGE CANDIDATES </vt:lpstr>
      <vt:lpstr>Congratulations to all of our newly elected officers! </vt:lpstr>
      <vt:lpstr>DIRECTOR APPOINTMENT PROCESS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Caitlin Soltesz</cp:lastModifiedBy>
  <cp:revision>3</cp:revision>
  <dcterms:modified xsi:type="dcterms:W3CDTF">2024-09-20T17:26:12Z</dcterms:modified>
</cp:coreProperties>
</file>